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79928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г. Кургана</a:t>
            </a:r>
          </a:p>
          <a:p>
            <a:pPr algn="ctr">
              <a:spcBef>
                <a:spcPts val="0"/>
              </a:spcBef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1 «</a:t>
            </a:r>
            <a:r>
              <a:rPr lang="ru-RU" sz="2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Любознайка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Родительский клуб:</a:t>
            </a:r>
          </a:p>
          <a:p>
            <a:pPr algn="ctr">
              <a:spcBef>
                <a:spcPts val="0"/>
              </a:spcBef>
            </a:pP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«Любители природы»</a:t>
            </a:r>
          </a:p>
          <a:p>
            <a:pPr algn="ctr">
              <a:spcBef>
                <a:spcPts val="0"/>
              </a:spcBef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Группа № 6.</a:t>
            </a:r>
          </a:p>
          <a:p>
            <a:pPr algn="ctr">
              <a:spcBef>
                <a:spcPts val="0"/>
              </a:spcBef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Когут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Надежда Михайловна,</a:t>
            </a:r>
          </a:p>
          <a:p>
            <a:pPr algn="r">
              <a:spcBef>
                <a:spcPts val="0"/>
              </a:spcBef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Осипова Татьяна Владимировна.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Повысить   роль родителей в экологическом воспитании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1.Анкетирование «Я и природа».</a:t>
            </a:r>
          </a:p>
          <a:p>
            <a:pPr marL="514350" indent="-514350"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2. Консультация «Ребенок и природа».</a:t>
            </a:r>
          </a:p>
          <a:p>
            <a:pPr marL="514350" indent="-514350"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3. Праздник цветов.</a:t>
            </a:r>
          </a:p>
          <a:p>
            <a:pPr marL="514350" indent="-514350" algn="ctr"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3374">
            <a:off x="264316" y="853804"/>
            <a:ext cx="3994050" cy="299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20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1317">
            <a:off x="4507213" y="768294"/>
            <a:ext cx="4477187" cy="3357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209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284984"/>
            <a:ext cx="4260982" cy="319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20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4664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209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113584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P103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76672"/>
            <a:ext cx="3432383" cy="2574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20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0648"/>
            <a:ext cx="221424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1020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429000"/>
            <a:ext cx="240973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10209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76826">
            <a:off x="264226" y="1001275"/>
            <a:ext cx="2590568" cy="3454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10209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83404">
            <a:off x="6125350" y="946680"/>
            <a:ext cx="2653328" cy="3537771"/>
          </a:xfrm>
          <a:prstGeom prst="roundRect">
            <a:avLst>
              <a:gd name="adj" fmla="val 1542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103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2551212" cy="340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P103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5"/>
            <a:ext cx="2304256" cy="307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P103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620688"/>
            <a:ext cx="2931790" cy="3909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P10209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3284984"/>
            <a:ext cx="2507962" cy="3343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P10209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3401617"/>
            <a:ext cx="2592288" cy="3456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096344" cy="4128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P103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04664"/>
            <a:ext cx="2880320" cy="384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103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284984"/>
            <a:ext cx="2679762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10209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3329608"/>
            <a:ext cx="264629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годы годжи спасибо за внимание для презентации Худеем вместе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136904" cy="5705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71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Цель:</vt:lpstr>
      <vt:lpstr>Встречи: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2015-05-19T10:06:45Z</dcterms:created>
  <dcterms:modified xsi:type="dcterms:W3CDTF">2015-05-23T20:40:48Z</dcterms:modified>
</cp:coreProperties>
</file>